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41" autoAdjust="0"/>
    <p:restoredTop sz="94660"/>
  </p:normalViewPr>
  <p:slideViewPr>
    <p:cSldViewPr snapToGrid="0">
      <p:cViewPr varScale="1">
        <p:scale>
          <a:sx n="78" d="100"/>
          <a:sy n="78" d="100"/>
        </p:scale>
        <p:origin x="3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u810021237015-JEYALAKSHMIR/NAANMUDHALVAN-PROJEC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JEYALAKSHMI R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810021237015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https://github.com/au810021237015-JEYALAKSHMIR/NAANMUDHALVAN-PROJECT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879202" y="3502343"/>
            <a:ext cx="643359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Link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https://youtu.be/PMsJRrKn408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2" name="J001">
            <a:hlinkClick r:id="" action="ppaction://media"/>
            <a:extLst>
              <a:ext uri="{FF2B5EF4-FFF2-40B4-BE49-F238E27FC236}">
                <a16:creationId xmlns:a16="http://schemas.microsoft.com/office/drawing/2014/main" id="{F98984D6-DA54-7F65-42C9-BB4F4714C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9200" y="1737360"/>
            <a:ext cx="9753600" cy="43967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494</TotalTime>
  <Words>566</Words>
  <Application>Microsoft Office PowerPoint</Application>
  <PresentationFormat>Widescreen</PresentationFormat>
  <Paragraphs>50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bhu282003@gmail.com</cp:lastModifiedBy>
  <cp:revision>17</cp:revision>
  <dcterms:modified xsi:type="dcterms:W3CDTF">2024-04-23T17:31:40Z</dcterms:modified>
</cp:coreProperties>
</file>